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7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17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15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5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8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885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8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1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7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04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44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41987" y="2196025"/>
            <a:ext cx="9144000" cy="16557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S9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93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85942" y="5830524"/>
            <a:ext cx="873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A9-1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eleven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genes’expression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involved in N assimilation.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797" y="762630"/>
            <a:ext cx="3829669" cy="38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2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32213" y="5855396"/>
            <a:ext cx="85859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S9-2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Twelve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 involved in N assimilation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038" y="200460"/>
            <a:ext cx="3974136" cy="657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3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8156</TotalTime>
  <Words>19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</vt:vector>
  </TitlesOfParts>
  <Company>HZAU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 Hua</dc:creator>
  <cp:lastModifiedBy>MDPI</cp:lastModifiedBy>
  <cp:revision>54</cp:revision>
  <dcterms:created xsi:type="dcterms:W3CDTF">2020-01-05T03:20:41Z</dcterms:created>
  <dcterms:modified xsi:type="dcterms:W3CDTF">2020-09-17T03:46:49Z</dcterms:modified>
</cp:coreProperties>
</file>